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4196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Advanced(2) –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Property(2) – Getter, Setter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2. Property(1)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Getter, Setter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Pythonic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Code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Property(1) -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Getter, Setter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@Property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Getter, Setter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Property(1) -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Getter, Setter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56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67</cp:revision>
  <dcterms:created xsi:type="dcterms:W3CDTF">2020-11-27T19:15:27Z</dcterms:created>
  <dcterms:modified xsi:type="dcterms:W3CDTF">2020-11-28T06:47:04Z</dcterms:modified>
</cp:coreProperties>
</file>